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2" r:id="rId3"/>
    <p:sldId id="263" r:id="rId4"/>
    <p:sldId id="269" r:id="rId5"/>
    <p:sldId id="270" r:id="rId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4BEF8E-6F50-BA07-2561-EA1C431EAC80}" v="1" dt="2024-10-15T12:04:57.258"/>
    <p1510:client id="{F7B88580-6B9C-9ED5-FFC8-76801025C43F}" v="11" dt="2024-10-15T12:04:27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y Wilson (Staff - The Queen Elizabeth Academy)" userId="S::kerry.wilson@attrust.org.uk::8ad1b8a6-7b60-4162-a93f-e317bd0b1243" providerId="AD" clId="Web-{CC4BEF8E-6F50-BA07-2561-EA1C431EAC80}"/>
    <pc:docChg chg="delSld">
      <pc:chgData name="Kerry Wilson (Staff - The Queen Elizabeth Academy)" userId="S::kerry.wilson@attrust.org.uk::8ad1b8a6-7b60-4162-a93f-e317bd0b1243" providerId="AD" clId="Web-{CC4BEF8E-6F50-BA07-2561-EA1C431EAC80}" dt="2024-10-15T12:04:57.258" v="0"/>
      <pc:docMkLst>
        <pc:docMk/>
      </pc:docMkLst>
      <pc:sldChg chg="del">
        <pc:chgData name="Kerry Wilson (Staff - The Queen Elizabeth Academy)" userId="S::kerry.wilson@attrust.org.uk::8ad1b8a6-7b60-4162-a93f-e317bd0b1243" providerId="AD" clId="Web-{CC4BEF8E-6F50-BA07-2561-EA1C431EAC80}" dt="2024-10-15T12:04:57.258" v="0"/>
        <pc:sldMkLst>
          <pc:docMk/>
          <pc:sldMk cId="3032088825" sldId="261"/>
        </pc:sldMkLst>
      </pc:sldChg>
    </pc:docChg>
  </pc:docChgLst>
  <pc:docChgLst>
    <pc:chgData name="Kerry Wilson (Staff – The Queen Elizabeth Academy)" userId="S::kerry.wilson@attrust.org.uk::8ad1b8a6-7b60-4162-a93f-e317bd0b1243" providerId="AD" clId="Web-{CF7DE371-F501-344F-1708-EB1D9C215F4E}"/>
    <pc:docChg chg="mod addSld delSld modSld sldOrd addMainMaster delMainMaster modMainMaster setSldSz">
      <pc:chgData name="Kerry Wilson (Staff – The Queen Elizabeth Academy)" userId="S::kerry.wilson@attrust.org.uk::8ad1b8a6-7b60-4162-a93f-e317bd0b1243" providerId="AD" clId="Web-{CF7DE371-F501-344F-1708-EB1D9C215F4E}" dt="2023-06-26T08:27:41.876" v="18"/>
      <pc:docMkLst>
        <pc:docMk/>
      </pc:docMkLst>
      <pc:sldChg chg="addSp delSp modSp mod modClrScheme chgLayout">
        <pc:chgData name="Kerry Wilson (Staff – The Queen Elizabeth Academy)" userId="S::kerry.wilson@attrust.org.uk::8ad1b8a6-7b60-4162-a93f-e317bd0b1243" providerId="AD" clId="Web-{CF7DE371-F501-344F-1708-EB1D9C215F4E}" dt="2023-06-26T08:18:28.615" v="7"/>
        <pc:sldMkLst>
          <pc:docMk/>
          <pc:sldMk cId="109857222" sldId="256"/>
        </pc:sldMkLst>
        <pc:spChg chg="del mod ord">
          <ac:chgData name="Kerry Wilson (Staff – The Queen Elizabeth Academy)" userId="S::kerry.wilson@attrust.org.uk::8ad1b8a6-7b60-4162-a93f-e317bd0b1243" providerId="AD" clId="Web-{CF7DE371-F501-344F-1708-EB1D9C215F4E}" dt="2023-06-26T08:18:28.615" v="7"/>
          <ac:spMkLst>
            <pc:docMk/>
            <pc:sldMk cId="109857222" sldId="256"/>
            <ac:spMk id="2" creationId="{00000000-0000-0000-0000-000000000000}"/>
          </ac:spMkLst>
        </pc:spChg>
        <pc:spChg chg="del mod ord">
          <ac:chgData name="Kerry Wilson (Staff – The Queen Elizabeth Academy)" userId="S::kerry.wilson@attrust.org.uk::8ad1b8a6-7b60-4162-a93f-e317bd0b1243" providerId="AD" clId="Web-{CF7DE371-F501-344F-1708-EB1D9C215F4E}" dt="2023-06-26T08:18:28.615" v="7"/>
          <ac:spMkLst>
            <pc:docMk/>
            <pc:sldMk cId="109857222" sldId="256"/>
            <ac:spMk id="3" creationId="{00000000-0000-0000-0000-000000000000}"/>
          </ac:spMkLst>
        </pc:spChg>
        <pc:picChg chg="add mod">
          <ac:chgData name="Kerry Wilson (Staff – The Queen Elizabeth Academy)" userId="S::kerry.wilson@attrust.org.uk::8ad1b8a6-7b60-4162-a93f-e317bd0b1243" providerId="AD" clId="Web-{CF7DE371-F501-344F-1708-EB1D9C215F4E}" dt="2023-06-26T08:18:13.583" v="6" actId="14100"/>
          <ac:picMkLst>
            <pc:docMk/>
            <pc:sldMk cId="109857222" sldId="256"/>
            <ac:picMk id="4" creationId="{957853AA-1EF2-5367-A9B3-5CE2E042D069}"/>
          </ac:picMkLst>
        </pc:picChg>
      </pc:sldChg>
      <pc:sldChg chg="new del ord">
        <pc:chgData name="Kerry Wilson (Staff – The Queen Elizabeth Academy)" userId="S::kerry.wilson@attrust.org.uk::8ad1b8a6-7b60-4162-a93f-e317bd0b1243" providerId="AD" clId="Web-{CF7DE371-F501-344F-1708-EB1D9C215F4E}" dt="2023-06-26T08:27:41.876" v="18"/>
        <pc:sldMkLst>
          <pc:docMk/>
          <pc:sldMk cId="3183007046" sldId="257"/>
        </pc:sldMkLst>
      </pc:sldChg>
      <pc:sldChg chg="add">
        <pc:chgData name="Kerry Wilson (Staff – The Queen Elizabeth Academy)" userId="S::kerry.wilson@attrust.org.uk::8ad1b8a6-7b60-4162-a93f-e317bd0b1243" providerId="AD" clId="Web-{CF7DE371-F501-344F-1708-EB1D9C215F4E}" dt="2023-06-26T08:18:47.756" v="9"/>
        <pc:sldMkLst>
          <pc:docMk/>
          <pc:sldMk cId="3202844605" sldId="258"/>
        </pc:sldMkLst>
      </pc:sldChg>
      <pc:sldChg chg="modSp new">
        <pc:chgData name="Kerry Wilson (Staff – The Queen Elizabeth Academy)" userId="S::kerry.wilson@attrust.org.uk::8ad1b8a6-7b60-4162-a93f-e317bd0b1243" providerId="AD" clId="Web-{CF7DE371-F501-344F-1708-EB1D9C215F4E}" dt="2023-06-26T08:27:41.079" v="17" actId="20577"/>
        <pc:sldMkLst>
          <pc:docMk/>
          <pc:sldMk cId="3430237283" sldId="259"/>
        </pc:sldMkLst>
        <pc:spChg chg="mod">
          <ac:chgData name="Kerry Wilson (Staff – The Queen Elizabeth Academy)" userId="S::kerry.wilson@attrust.org.uk::8ad1b8a6-7b60-4162-a93f-e317bd0b1243" providerId="AD" clId="Web-{CF7DE371-F501-344F-1708-EB1D9C215F4E}" dt="2023-06-26T08:19:01.678" v="14" actId="20577"/>
          <ac:spMkLst>
            <pc:docMk/>
            <pc:sldMk cId="3430237283" sldId="259"/>
            <ac:spMk id="2" creationId="{19105C9D-A2EC-8EA6-3025-11614638A651}"/>
          </ac:spMkLst>
        </pc:spChg>
        <pc:spChg chg="mod">
          <ac:chgData name="Kerry Wilson (Staff – The Queen Elizabeth Academy)" userId="S::kerry.wilson@attrust.org.uk::8ad1b8a6-7b60-4162-a93f-e317bd0b1243" providerId="AD" clId="Web-{CF7DE371-F501-344F-1708-EB1D9C215F4E}" dt="2023-06-26T08:27:41.079" v="17" actId="20577"/>
          <ac:spMkLst>
            <pc:docMk/>
            <pc:sldMk cId="3430237283" sldId="259"/>
            <ac:spMk id="3" creationId="{3D75FC6C-8803-5481-49C3-661F5272763B}"/>
          </ac:spMkLst>
        </pc:spChg>
      </pc:sldChg>
      <pc:sldMasterChg chg="modSp del delSldLayout modSldLayout">
        <pc:chgData name="Kerry Wilson (Staff – The Queen Elizabeth Academy)" userId="S::kerry.wilson@attrust.org.uk::8ad1b8a6-7b60-4162-a93f-e317bd0b1243" providerId="AD" clId="Web-{CF7DE371-F501-344F-1708-EB1D9C215F4E}" dt="2023-06-26T08:18:00.286" v="2"/>
        <pc:sldMasterMkLst>
          <pc:docMk/>
          <pc:sldMasterMk cId="2460954070" sldId="2147483660"/>
        </pc:sldMasterMkLst>
        <pc:spChg chg="mod">
          <ac:chgData name="Kerry Wilson (Staff – The Queen Elizabeth Academy)" userId="S::kerry.wilson@attrust.org.uk::8ad1b8a6-7b60-4162-a93f-e317bd0b1243" providerId="AD" clId="Web-{CF7DE371-F501-344F-1708-EB1D9C215F4E}" dt="2023-06-26T08:18:00.208" v="1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Kerry Wilson (Staff – The Queen Elizabeth Academy)" userId="S::kerry.wilson@attrust.org.uk::8ad1b8a6-7b60-4162-a93f-e317bd0b1243" providerId="AD" clId="Web-{CF7DE371-F501-344F-1708-EB1D9C215F4E}" dt="2023-06-26T08:18:00.208" v="1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Kerry Wilson (Staff – The Queen Elizabeth Academy)" userId="S::kerry.wilson@attrust.org.uk::8ad1b8a6-7b60-4162-a93f-e317bd0b1243" providerId="AD" clId="Web-{CF7DE371-F501-344F-1708-EB1D9C215F4E}" dt="2023-06-26T08:18:00.208" v="1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Kerry Wilson (Staff – The Queen Elizabeth Academy)" userId="S::kerry.wilson@attrust.org.uk::8ad1b8a6-7b60-4162-a93f-e317bd0b1243" providerId="AD" clId="Web-{CF7DE371-F501-344F-1708-EB1D9C215F4E}" dt="2023-06-26T08:18:00.208" v="1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Kerry Wilson (Staff – The Queen Elizabeth Academy)" userId="S::kerry.wilson@attrust.org.uk::8ad1b8a6-7b60-4162-a93f-e317bd0b1243" providerId="AD" clId="Web-{CF7DE371-F501-344F-1708-EB1D9C215F4E}" dt="2023-06-26T08:18:00.208" v="1"/>
          <ac:spMkLst>
            <pc:docMk/>
            <pc:sldMasterMk cId="2460954070" sldId="2147483660"/>
            <ac:spMk id="6" creationId="{00000000-0000-0000-0000-000000000000}"/>
          </ac:spMkLst>
        </pc:spChg>
        <pc:sldLayoutChg chg="modSp del">
          <pc:chgData name="Kerry Wilson (Staff – The Queen Elizabeth Academy)" userId="S::kerry.wilson@attrust.org.uk::8ad1b8a6-7b60-4162-a93f-e317bd0b1243" providerId="AD" clId="Web-{CF7DE371-F501-344F-1708-EB1D9C215F4E}" dt="2023-06-26T08:18:00.286" v="2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Kerry Wilson (Staff – The Queen Elizabeth Academy)" userId="S::kerry.wilson@attrust.org.uk::8ad1b8a6-7b60-4162-a93f-e317bd0b1243" providerId="AD" clId="Web-{CF7DE371-F501-344F-1708-EB1D9C215F4E}" dt="2023-06-26T08:18:00.208" v="1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Kerry Wilson (Staff – The Queen Elizabeth Academy)" userId="S::kerry.wilson@attrust.org.uk::8ad1b8a6-7b60-4162-a93f-e317bd0b1243" providerId="AD" clId="Web-{CF7DE371-F501-344F-1708-EB1D9C215F4E}" dt="2023-06-26T08:18:00.208" v="1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del">
          <pc:chgData name="Kerry Wilson (Staff – The Queen Elizabeth Academy)" userId="S::kerry.wilson@attrust.org.uk::8ad1b8a6-7b60-4162-a93f-e317bd0b1243" providerId="AD" clId="Web-{CF7DE371-F501-344F-1708-EB1D9C215F4E}" dt="2023-06-26T08:18:00.286" v="2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 del">
          <pc:chgData name="Kerry Wilson (Staff – The Queen Elizabeth Academy)" userId="S::kerry.wilson@attrust.org.uk::8ad1b8a6-7b60-4162-a93f-e317bd0b1243" providerId="AD" clId="Web-{CF7DE371-F501-344F-1708-EB1D9C215F4E}" dt="2023-06-26T08:18:00.286" v="2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Kerry Wilson (Staff – The Queen Elizabeth Academy)" userId="S::kerry.wilson@attrust.org.uk::8ad1b8a6-7b60-4162-a93f-e317bd0b1243" providerId="AD" clId="Web-{CF7DE371-F501-344F-1708-EB1D9C215F4E}" dt="2023-06-26T08:18:00.208" v="1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Kerry Wilson (Staff – The Queen Elizabeth Academy)" userId="S::kerry.wilson@attrust.org.uk::8ad1b8a6-7b60-4162-a93f-e317bd0b1243" providerId="AD" clId="Web-{CF7DE371-F501-344F-1708-EB1D9C215F4E}" dt="2023-06-26T08:18:00.208" v="1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 del">
          <pc:chgData name="Kerry Wilson (Staff – The Queen Elizabeth Academy)" userId="S::kerry.wilson@attrust.org.uk::8ad1b8a6-7b60-4162-a93f-e317bd0b1243" providerId="AD" clId="Web-{CF7DE371-F501-344F-1708-EB1D9C215F4E}" dt="2023-06-26T08:18:00.286" v="2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Kerry Wilson (Staff – The Queen Elizabeth Academy)" userId="S::kerry.wilson@attrust.org.uk::8ad1b8a6-7b60-4162-a93f-e317bd0b1243" providerId="AD" clId="Web-{CF7DE371-F501-344F-1708-EB1D9C215F4E}" dt="2023-06-26T08:18:00.208" v="1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Kerry Wilson (Staff – The Queen Elizabeth Academy)" userId="S::kerry.wilson@attrust.org.uk::8ad1b8a6-7b60-4162-a93f-e317bd0b1243" providerId="AD" clId="Web-{CF7DE371-F501-344F-1708-EB1D9C215F4E}" dt="2023-06-26T08:18:00.208" v="1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 del">
          <pc:chgData name="Kerry Wilson (Staff – The Queen Elizabeth Academy)" userId="S::kerry.wilson@attrust.org.uk::8ad1b8a6-7b60-4162-a93f-e317bd0b1243" providerId="AD" clId="Web-{CF7DE371-F501-344F-1708-EB1D9C215F4E}" dt="2023-06-26T08:18:00.286" v="2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Kerry Wilson (Staff – The Queen Elizabeth Academy)" userId="S::kerry.wilson@attrust.org.uk::8ad1b8a6-7b60-4162-a93f-e317bd0b1243" providerId="AD" clId="Web-{CF7DE371-F501-344F-1708-EB1D9C215F4E}" dt="2023-06-26T08:18:00.208" v="1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Kerry Wilson (Staff – The Queen Elizabeth Academy)" userId="S::kerry.wilson@attrust.org.uk::8ad1b8a6-7b60-4162-a93f-e317bd0b1243" providerId="AD" clId="Web-{CF7DE371-F501-344F-1708-EB1D9C215F4E}" dt="2023-06-26T08:18:00.208" v="1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Kerry Wilson (Staff – The Queen Elizabeth Academy)" userId="S::kerry.wilson@attrust.org.uk::8ad1b8a6-7b60-4162-a93f-e317bd0b1243" providerId="AD" clId="Web-{CF7DE371-F501-344F-1708-EB1D9C215F4E}" dt="2023-06-26T08:18:00.208" v="1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Kerry Wilson (Staff – The Queen Elizabeth Academy)" userId="S::kerry.wilson@attrust.org.uk::8ad1b8a6-7b60-4162-a93f-e317bd0b1243" providerId="AD" clId="Web-{CF7DE371-F501-344F-1708-EB1D9C215F4E}" dt="2023-06-26T08:18:00.208" v="1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Kerry Wilson (Staff – The Queen Elizabeth Academy)" userId="S::kerry.wilson@attrust.org.uk::8ad1b8a6-7b60-4162-a93f-e317bd0b1243" providerId="AD" clId="Web-{CF7DE371-F501-344F-1708-EB1D9C215F4E}" dt="2023-06-26T08:18:00.208" v="1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del">
          <pc:chgData name="Kerry Wilson (Staff – The Queen Elizabeth Academy)" userId="S::kerry.wilson@attrust.org.uk::8ad1b8a6-7b60-4162-a93f-e317bd0b1243" providerId="AD" clId="Web-{CF7DE371-F501-344F-1708-EB1D9C215F4E}" dt="2023-06-26T08:18:00.286" v="2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Kerry Wilson (Staff – The Queen Elizabeth Academy)" userId="S::kerry.wilson@attrust.org.uk::8ad1b8a6-7b60-4162-a93f-e317bd0b1243" providerId="AD" clId="Web-{CF7DE371-F501-344F-1708-EB1D9C215F4E}" dt="2023-06-26T08:18:00.286" v="2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Sp del">
          <pc:chgData name="Kerry Wilson (Staff – The Queen Elizabeth Academy)" userId="S::kerry.wilson@attrust.org.uk::8ad1b8a6-7b60-4162-a93f-e317bd0b1243" providerId="AD" clId="Web-{CF7DE371-F501-344F-1708-EB1D9C215F4E}" dt="2023-06-26T08:18:00.286" v="2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Kerry Wilson (Staff – The Queen Elizabeth Academy)" userId="S::kerry.wilson@attrust.org.uk::8ad1b8a6-7b60-4162-a93f-e317bd0b1243" providerId="AD" clId="Web-{CF7DE371-F501-344F-1708-EB1D9C215F4E}" dt="2023-06-26T08:18:00.208" v="1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Kerry Wilson (Staff – The Queen Elizabeth Academy)" userId="S::kerry.wilson@attrust.org.uk::8ad1b8a6-7b60-4162-a93f-e317bd0b1243" providerId="AD" clId="Web-{CF7DE371-F501-344F-1708-EB1D9C215F4E}" dt="2023-06-26T08:18:00.208" v="1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Kerry Wilson (Staff – The Queen Elizabeth Academy)" userId="S::kerry.wilson@attrust.org.uk::8ad1b8a6-7b60-4162-a93f-e317bd0b1243" providerId="AD" clId="Web-{CF7DE371-F501-344F-1708-EB1D9C215F4E}" dt="2023-06-26T08:18:00.208" v="1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 del">
          <pc:chgData name="Kerry Wilson (Staff – The Queen Elizabeth Academy)" userId="S::kerry.wilson@attrust.org.uk::8ad1b8a6-7b60-4162-a93f-e317bd0b1243" providerId="AD" clId="Web-{CF7DE371-F501-344F-1708-EB1D9C215F4E}" dt="2023-06-26T08:18:00.286" v="2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Kerry Wilson (Staff – The Queen Elizabeth Academy)" userId="S::kerry.wilson@attrust.org.uk::8ad1b8a6-7b60-4162-a93f-e317bd0b1243" providerId="AD" clId="Web-{CF7DE371-F501-344F-1708-EB1D9C215F4E}" dt="2023-06-26T08:18:00.208" v="1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Kerry Wilson (Staff – The Queen Elizabeth Academy)" userId="S::kerry.wilson@attrust.org.uk::8ad1b8a6-7b60-4162-a93f-e317bd0b1243" providerId="AD" clId="Web-{CF7DE371-F501-344F-1708-EB1D9C215F4E}" dt="2023-06-26T08:18:00.208" v="1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Kerry Wilson (Staff – The Queen Elizabeth Academy)" userId="S::kerry.wilson@attrust.org.uk::8ad1b8a6-7b60-4162-a93f-e317bd0b1243" providerId="AD" clId="Web-{CF7DE371-F501-344F-1708-EB1D9C215F4E}" dt="2023-06-26T08:18:00.208" v="1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del">
          <pc:chgData name="Kerry Wilson (Staff – The Queen Elizabeth Academy)" userId="S::kerry.wilson@attrust.org.uk::8ad1b8a6-7b60-4162-a93f-e317bd0b1243" providerId="AD" clId="Web-{CF7DE371-F501-344F-1708-EB1D9C215F4E}" dt="2023-06-26T08:18:00.286" v="2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Sp del">
          <pc:chgData name="Kerry Wilson (Staff – The Queen Elizabeth Academy)" userId="S::kerry.wilson@attrust.org.uk::8ad1b8a6-7b60-4162-a93f-e317bd0b1243" providerId="AD" clId="Web-{CF7DE371-F501-344F-1708-EB1D9C215F4E}" dt="2023-06-26T08:18:00.286" v="2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Kerry Wilson (Staff – The Queen Elizabeth Academy)" userId="S::kerry.wilson@attrust.org.uk::8ad1b8a6-7b60-4162-a93f-e317bd0b1243" providerId="AD" clId="Web-{CF7DE371-F501-344F-1708-EB1D9C215F4E}" dt="2023-06-26T08:18:00.208" v="1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Kerry Wilson (Staff – The Queen Elizabeth Academy)" userId="S::kerry.wilson@attrust.org.uk::8ad1b8a6-7b60-4162-a93f-e317bd0b1243" providerId="AD" clId="Web-{CF7DE371-F501-344F-1708-EB1D9C215F4E}" dt="2023-06-26T08:18:00.208" v="1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  <pc:sldMasterChg chg="add addSldLayout">
        <pc:chgData name="Kerry Wilson (Staff – The Queen Elizabeth Academy)" userId="S::kerry.wilson@attrust.org.uk::8ad1b8a6-7b60-4162-a93f-e317bd0b1243" providerId="AD" clId="Web-{CF7DE371-F501-344F-1708-EB1D9C215F4E}" dt="2023-06-26T08:18:47.756" v="9"/>
        <pc:sldMasterMkLst>
          <pc:docMk/>
          <pc:sldMasterMk cId="1636951265" sldId="2147483672"/>
        </pc:sldMasterMkLst>
        <pc:sldLayoutChg chg="add">
          <pc:chgData name="Kerry Wilson (Staff – The Queen Elizabeth Academy)" userId="S::kerry.wilson@attrust.org.uk::8ad1b8a6-7b60-4162-a93f-e317bd0b1243" providerId="AD" clId="Web-{CF7DE371-F501-344F-1708-EB1D9C215F4E}" dt="2023-06-26T08:18:47.756" v="9"/>
          <pc:sldLayoutMkLst>
            <pc:docMk/>
            <pc:sldMasterMk cId="1636951265" sldId="2147483672"/>
            <pc:sldLayoutMk cId="1764605984" sldId="2147483673"/>
          </pc:sldLayoutMkLst>
        </pc:sldLayoutChg>
        <pc:sldLayoutChg chg="add">
          <pc:chgData name="Kerry Wilson (Staff – The Queen Elizabeth Academy)" userId="S::kerry.wilson@attrust.org.uk::8ad1b8a6-7b60-4162-a93f-e317bd0b1243" providerId="AD" clId="Web-{CF7DE371-F501-344F-1708-EB1D9C215F4E}" dt="2023-06-26T08:18:47.756" v="9"/>
          <pc:sldLayoutMkLst>
            <pc:docMk/>
            <pc:sldMasterMk cId="1636951265" sldId="2147483672"/>
            <pc:sldLayoutMk cId="3110476040" sldId="2147483674"/>
          </pc:sldLayoutMkLst>
        </pc:sldLayoutChg>
        <pc:sldLayoutChg chg="add">
          <pc:chgData name="Kerry Wilson (Staff – The Queen Elizabeth Academy)" userId="S::kerry.wilson@attrust.org.uk::8ad1b8a6-7b60-4162-a93f-e317bd0b1243" providerId="AD" clId="Web-{CF7DE371-F501-344F-1708-EB1D9C215F4E}" dt="2023-06-26T08:18:47.756" v="9"/>
          <pc:sldLayoutMkLst>
            <pc:docMk/>
            <pc:sldMasterMk cId="1636951265" sldId="2147483672"/>
            <pc:sldLayoutMk cId="3451631087" sldId="2147483675"/>
          </pc:sldLayoutMkLst>
        </pc:sldLayoutChg>
        <pc:sldLayoutChg chg="add">
          <pc:chgData name="Kerry Wilson (Staff – The Queen Elizabeth Academy)" userId="S::kerry.wilson@attrust.org.uk::8ad1b8a6-7b60-4162-a93f-e317bd0b1243" providerId="AD" clId="Web-{CF7DE371-F501-344F-1708-EB1D9C215F4E}" dt="2023-06-26T08:18:47.756" v="9"/>
          <pc:sldLayoutMkLst>
            <pc:docMk/>
            <pc:sldMasterMk cId="1636951265" sldId="2147483672"/>
            <pc:sldLayoutMk cId="3929033746" sldId="2147483676"/>
          </pc:sldLayoutMkLst>
        </pc:sldLayoutChg>
        <pc:sldLayoutChg chg="add">
          <pc:chgData name="Kerry Wilson (Staff – The Queen Elizabeth Academy)" userId="S::kerry.wilson@attrust.org.uk::8ad1b8a6-7b60-4162-a93f-e317bd0b1243" providerId="AD" clId="Web-{CF7DE371-F501-344F-1708-EB1D9C215F4E}" dt="2023-06-26T08:18:47.756" v="9"/>
          <pc:sldLayoutMkLst>
            <pc:docMk/>
            <pc:sldMasterMk cId="1636951265" sldId="2147483672"/>
            <pc:sldLayoutMk cId="2930060975" sldId="2147483677"/>
          </pc:sldLayoutMkLst>
        </pc:sldLayoutChg>
        <pc:sldLayoutChg chg="add">
          <pc:chgData name="Kerry Wilson (Staff – The Queen Elizabeth Academy)" userId="S::kerry.wilson@attrust.org.uk::8ad1b8a6-7b60-4162-a93f-e317bd0b1243" providerId="AD" clId="Web-{CF7DE371-F501-344F-1708-EB1D9C215F4E}" dt="2023-06-26T08:18:47.756" v="9"/>
          <pc:sldLayoutMkLst>
            <pc:docMk/>
            <pc:sldMasterMk cId="1636951265" sldId="2147483672"/>
            <pc:sldLayoutMk cId="3051107180" sldId="2147483678"/>
          </pc:sldLayoutMkLst>
        </pc:sldLayoutChg>
        <pc:sldLayoutChg chg="add">
          <pc:chgData name="Kerry Wilson (Staff – The Queen Elizabeth Academy)" userId="S::kerry.wilson@attrust.org.uk::8ad1b8a6-7b60-4162-a93f-e317bd0b1243" providerId="AD" clId="Web-{CF7DE371-F501-344F-1708-EB1D9C215F4E}" dt="2023-06-26T08:18:47.756" v="9"/>
          <pc:sldLayoutMkLst>
            <pc:docMk/>
            <pc:sldMasterMk cId="1636951265" sldId="2147483672"/>
            <pc:sldLayoutMk cId="1562790432" sldId="2147483679"/>
          </pc:sldLayoutMkLst>
        </pc:sldLayoutChg>
        <pc:sldLayoutChg chg="add">
          <pc:chgData name="Kerry Wilson (Staff – The Queen Elizabeth Academy)" userId="S::kerry.wilson@attrust.org.uk::8ad1b8a6-7b60-4162-a93f-e317bd0b1243" providerId="AD" clId="Web-{CF7DE371-F501-344F-1708-EB1D9C215F4E}" dt="2023-06-26T08:18:47.756" v="9"/>
          <pc:sldLayoutMkLst>
            <pc:docMk/>
            <pc:sldMasterMk cId="1636951265" sldId="2147483672"/>
            <pc:sldLayoutMk cId="418811872" sldId="2147483680"/>
          </pc:sldLayoutMkLst>
        </pc:sldLayoutChg>
        <pc:sldLayoutChg chg="add">
          <pc:chgData name="Kerry Wilson (Staff – The Queen Elizabeth Academy)" userId="S::kerry.wilson@attrust.org.uk::8ad1b8a6-7b60-4162-a93f-e317bd0b1243" providerId="AD" clId="Web-{CF7DE371-F501-344F-1708-EB1D9C215F4E}" dt="2023-06-26T08:18:47.756" v="9"/>
          <pc:sldLayoutMkLst>
            <pc:docMk/>
            <pc:sldMasterMk cId="1636951265" sldId="2147483672"/>
            <pc:sldLayoutMk cId="2582622271" sldId="2147483681"/>
          </pc:sldLayoutMkLst>
        </pc:sldLayoutChg>
        <pc:sldLayoutChg chg="add">
          <pc:chgData name="Kerry Wilson (Staff – The Queen Elizabeth Academy)" userId="S::kerry.wilson@attrust.org.uk::8ad1b8a6-7b60-4162-a93f-e317bd0b1243" providerId="AD" clId="Web-{CF7DE371-F501-344F-1708-EB1D9C215F4E}" dt="2023-06-26T08:18:47.756" v="9"/>
          <pc:sldLayoutMkLst>
            <pc:docMk/>
            <pc:sldMasterMk cId="1636951265" sldId="2147483672"/>
            <pc:sldLayoutMk cId="902563814" sldId="2147483682"/>
          </pc:sldLayoutMkLst>
        </pc:sldLayoutChg>
        <pc:sldLayoutChg chg="add">
          <pc:chgData name="Kerry Wilson (Staff – The Queen Elizabeth Academy)" userId="S::kerry.wilson@attrust.org.uk::8ad1b8a6-7b60-4162-a93f-e317bd0b1243" providerId="AD" clId="Web-{CF7DE371-F501-344F-1708-EB1D9C215F4E}" dt="2023-06-26T08:18:47.756" v="9"/>
          <pc:sldLayoutMkLst>
            <pc:docMk/>
            <pc:sldMasterMk cId="1636951265" sldId="2147483672"/>
            <pc:sldLayoutMk cId="4139640373" sldId="2147483683"/>
          </pc:sldLayoutMkLst>
        </pc:sldLayoutChg>
      </pc:sldMasterChg>
      <pc:sldMasterChg chg="add replId addSldLayout modSldLayout">
        <pc:chgData name="Kerry Wilson (Staff – The Queen Elizabeth Academy)" userId="S::kerry.wilson@attrust.org.uk::8ad1b8a6-7b60-4162-a93f-e317bd0b1243" providerId="AD" clId="Web-{CF7DE371-F501-344F-1708-EB1D9C215F4E}" dt="2023-06-26T08:18:47.756" v="9"/>
        <pc:sldMasterMkLst>
          <pc:docMk/>
          <pc:sldMasterMk cId="3447357410" sldId="2147483684"/>
        </pc:sldMasterMkLst>
        <pc:sldLayoutChg chg="add mod replId">
          <pc:chgData name="Kerry Wilson (Staff – The Queen Elizabeth Academy)" userId="S::kerry.wilson@attrust.org.uk::8ad1b8a6-7b60-4162-a93f-e317bd0b1243" providerId="AD" clId="Web-{CF7DE371-F501-344F-1708-EB1D9C215F4E}" dt="2023-06-26T08:18:47.756" v="9"/>
          <pc:sldLayoutMkLst>
            <pc:docMk/>
            <pc:sldMasterMk cId="3447357410" sldId="2147483684"/>
            <pc:sldLayoutMk cId="1445850872" sldId="2147483685"/>
          </pc:sldLayoutMkLst>
        </pc:sldLayoutChg>
        <pc:sldLayoutChg chg="add mod replId">
          <pc:chgData name="Kerry Wilson (Staff – The Queen Elizabeth Academy)" userId="S::kerry.wilson@attrust.org.uk::8ad1b8a6-7b60-4162-a93f-e317bd0b1243" providerId="AD" clId="Web-{CF7DE371-F501-344F-1708-EB1D9C215F4E}" dt="2023-06-26T08:18:47.756" v="9"/>
          <pc:sldLayoutMkLst>
            <pc:docMk/>
            <pc:sldMasterMk cId="3447357410" sldId="2147483684"/>
            <pc:sldLayoutMk cId="835376600" sldId="2147483686"/>
          </pc:sldLayoutMkLst>
        </pc:sldLayoutChg>
        <pc:sldLayoutChg chg="add mod replId">
          <pc:chgData name="Kerry Wilson (Staff – The Queen Elizabeth Academy)" userId="S::kerry.wilson@attrust.org.uk::8ad1b8a6-7b60-4162-a93f-e317bd0b1243" providerId="AD" clId="Web-{CF7DE371-F501-344F-1708-EB1D9C215F4E}" dt="2023-06-26T08:18:47.756" v="9"/>
          <pc:sldLayoutMkLst>
            <pc:docMk/>
            <pc:sldMasterMk cId="3447357410" sldId="2147483684"/>
            <pc:sldLayoutMk cId="1314466854" sldId="2147483687"/>
          </pc:sldLayoutMkLst>
        </pc:sldLayoutChg>
        <pc:sldLayoutChg chg="add mod replId">
          <pc:chgData name="Kerry Wilson (Staff – The Queen Elizabeth Academy)" userId="S::kerry.wilson@attrust.org.uk::8ad1b8a6-7b60-4162-a93f-e317bd0b1243" providerId="AD" clId="Web-{CF7DE371-F501-344F-1708-EB1D9C215F4E}" dt="2023-06-26T08:18:47.756" v="9"/>
          <pc:sldLayoutMkLst>
            <pc:docMk/>
            <pc:sldMasterMk cId="3447357410" sldId="2147483684"/>
            <pc:sldLayoutMk cId="2390858998" sldId="2147483688"/>
          </pc:sldLayoutMkLst>
        </pc:sldLayoutChg>
        <pc:sldLayoutChg chg="add mod replId">
          <pc:chgData name="Kerry Wilson (Staff – The Queen Elizabeth Academy)" userId="S::kerry.wilson@attrust.org.uk::8ad1b8a6-7b60-4162-a93f-e317bd0b1243" providerId="AD" clId="Web-{CF7DE371-F501-344F-1708-EB1D9C215F4E}" dt="2023-06-26T08:18:47.756" v="9"/>
          <pc:sldLayoutMkLst>
            <pc:docMk/>
            <pc:sldMasterMk cId="3447357410" sldId="2147483684"/>
            <pc:sldLayoutMk cId="2400520764" sldId="2147483689"/>
          </pc:sldLayoutMkLst>
        </pc:sldLayoutChg>
        <pc:sldLayoutChg chg="add mod replId">
          <pc:chgData name="Kerry Wilson (Staff – The Queen Elizabeth Academy)" userId="S::kerry.wilson@attrust.org.uk::8ad1b8a6-7b60-4162-a93f-e317bd0b1243" providerId="AD" clId="Web-{CF7DE371-F501-344F-1708-EB1D9C215F4E}" dt="2023-06-26T08:18:47.756" v="9"/>
          <pc:sldLayoutMkLst>
            <pc:docMk/>
            <pc:sldMasterMk cId="3447357410" sldId="2147483684"/>
            <pc:sldLayoutMk cId="735727035" sldId="2147483690"/>
          </pc:sldLayoutMkLst>
        </pc:sldLayoutChg>
        <pc:sldLayoutChg chg="add mod replId">
          <pc:chgData name="Kerry Wilson (Staff – The Queen Elizabeth Academy)" userId="S::kerry.wilson@attrust.org.uk::8ad1b8a6-7b60-4162-a93f-e317bd0b1243" providerId="AD" clId="Web-{CF7DE371-F501-344F-1708-EB1D9C215F4E}" dt="2023-06-26T08:18:47.756" v="9"/>
          <pc:sldLayoutMkLst>
            <pc:docMk/>
            <pc:sldMasterMk cId="3447357410" sldId="2147483684"/>
            <pc:sldLayoutMk cId="4161567657" sldId="2147483691"/>
          </pc:sldLayoutMkLst>
        </pc:sldLayoutChg>
        <pc:sldLayoutChg chg="add mod replId">
          <pc:chgData name="Kerry Wilson (Staff – The Queen Elizabeth Academy)" userId="S::kerry.wilson@attrust.org.uk::8ad1b8a6-7b60-4162-a93f-e317bd0b1243" providerId="AD" clId="Web-{CF7DE371-F501-344F-1708-EB1D9C215F4E}" dt="2023-06-26T08:18:47.756" v="9"/>
          <pc:sldLayoutMkLst>
            <pc:docMk/>
            <pc:sldMasterMk cId="3447357410" sldId="2147483684"/>
            <pc:sldLayoutMk cId="4022531936" sldId="2147483692"/>
          </pc:sldLayoutMkLst>
        </pc:sldLayoutChg>
        <pc:sldLayoutChg chg="add mod replId">
          <pc:chgData name="Kerry Wilson (Staff – The Queen Elizabeth Academy)" userId="S::kerry.wilson@attrust.org.uk::8ad1b8a6-7b60-4162-a93f-e317bd0b1243" providerId="AD" clId="Web-{CF7DE371-F501-344F-1708-EB1D9C215F4E}" dt="2023-06-26T08:18:47.756" v="9"/>
          <pc:sldLayoutMkLst>
            <pc:docMk/>
            <pc:sldMasterMk cId="3447357410" sldId="2147483684"/>
            <pc:sldLayoutMk cId="2490996479" sldId="2147483693"/>
          </pc:sldLayoutMkLst>
        </pc:sldLayoutChg>
        <pc:sldLayoutChg chg="add mod replId">
          <pc:chgData name="Kerry Wilson (Staff – The Queen Elizabeth Academy)" userId="S::kerry.wilson@attrust.org.uk::8ad1b8a6-7b60-4162-a93f-e317bd0b1243" providerId="AD" clId="Web-{CF7DE371-F501-344F-1708-EB1D9C215F4E}" dt="2023-06-26T08:18:47.756" v="9"/>
          <pc:sldLayoutMkLst>
            <pc:docMk/>
            <pc:sldMasterMk cId="3447357410" sldId="2147483684"/>
            <pc:sldLayoutMk cId="993752811" sldId="2147483694"/>
          </pc:sldLayoutMkLst>
        </pc:sldLayoutChg>
        <pc:sldLayoutChg chg="add mod replId">
          <pc:chgData name="Kerry Wilson (Staff – The Queen Elizabeth Academy)" userId="S::kerry.wilson@attrust.org.uk::8ad1b8a6-7b60-4162-a93f-e317bd0b1243" providerId="AD" clId="Web-{CF7DE371-F501-344F-1708-EB1D9C215F4E}" dt="2023-06-26T08:18:47.756" v="9"/>
          <pc:sldLayoutMkLst>
            <pc:docMk/>
            <pc:sldMasterMk cId="3447357410" sldId="2147483684"/>
            <pc:sldLayoutMk cId="1918555145" sldId="2147483695"/>
          </pc:sldLayoutMkLst>
        </pc:sldLayoutChg>
      </pc:sldMasterChg>
    </pc:docChg>
  </pc:docChgLst>
  <pc:docChgLst>
    <pc:chgData name="Kerry Wilson (Staff - The Queen Elizabeth Academy)" userId="S::kerry.wilson@attrust.org.uk::8ad1b8a6-7b60-4162-a93f-e317bd0b1243" providerId="AD" clId="Web-{F7B88580-6B9C-9ED5-FFC8-76801025C43F}"/>
    <pc:docChg chg="addSld delSld modSld">
      <pc:chgData name="Kerry Wilson (Staff - The Queen Elizabeth Academy)" userId="S::kerry.wilson@attrust.org.uk::8ad1b8a6-7b60-4162-a93f-e317bd0b1243" providerId="AD" clId="Web-{F7B88580-6B9C-9ED5-FFC8-76801025C43F}" dt="2024-10-15T12:04:27.009" v="9"/>
      <pc:docMkLst>
        <pc:docMk/>
      </pc:docMkLst>
      <pc:sldChg chg="del">
        <pc:chgData name="Kerry Wilson (Staff - The Queen Elizabeth Academy)" userId="S::kerry.wilson@attrust.org.uk::8ad1b8a6-7b60-4162-a93f-e317bd0b1243" providerId="AD" clId="Web-{F7B88580-6B9C-9ED5-FFC8-76801025C43F}" dt="2024-10-15T12:03:50.742" v="0"/>
        <pc:sldMkLst>
          <pc:docMk/>
          <pc:sldMk cId="109857222" sldId="256"/>
        </pc:sldMkLst>
      </pc:sldChg>
      <pc:sldChg chg="del">
        <pc:chgData name="Kerry Wilson (Staff - The Queen Elizabeth Academy)" userId="S::kerry.wilson@attrust.org.uk::8ad1b8a6-7b60-4162-a93f-e317bd0b1243" providerId="AD" clId="Web-{F7B88580-6B9C-9ED5-FFC8-76801025C43F}" dt="2024-10-15T12:03:53.383" v="1"/>
        <pc:sldMkLst>
          <pc:docMk/>
          <pc:sldMk cId="3202844605" sldId="258"/>
        </pc:sldMkLst>
      </pc:sldChg>
      <pc:sldChg chg="modSp">
        <pc:chgData name="Kerry Wilson (Staff - The Queen Elizabeth Academy)" userId="S::kerry.wilson@attrust.org.uk::8ad1b8a6-7b60-4162-a93f-e317bd0b1243" providerId="AD" clId="Web-{F7B88580-6B9C-9ED5-FFC8-76801025C43F}" dt="2024-10-15T12:03:59.695" v="2" actId="20577"/>
        <pc:sldMkLst>
          <pc:docMk/>
          <pc:sldMk cId="3430237283" sldId="259"/>
        </pc:sldMkLst>
        <pc:spChg chg="mod">
          <ac:chgData name="Kerry Wilson (Staff - The Queen Elizabeth Academy)" userId="S::kerry.wilson@attrust.org.uk::8ad1b8a6-7b60-4162-a93f-e317bd0b1243" providerId="AD" clId="Web-{F7B88580-6B9C-9ED5-FFC8-76801025C43F}" dt="2024-10-15T12:03:59.695" v="2" actId="20577"/>
          <ac:spMkLst>
            <pc:docMk/>
            <pc:sldMk cId="3430237283" sldId="259"/>
            <ac:spMk id="2" creationId="{19105C9D-A2EC-8EA6-3025-11614638A651}"/>
          </ac:spMkLst>
        </pc:spChg>
      </pc:sldChg>
      <pc:sldChg chg="new del">
        <pc:chgData name="Kerry Wilson (Staff - The Queen Elizabeth Academy)" userId="S::kerry.wilson@attrust.org.uk::8ad1b8a6-7b60-4162-a93f-e317bd0b1243" providerId="AD" clId="Web-{F7B88580-6B9C-9ED5-FFC8-76801025C43F}" dt="2024-10-15T12:04:27.009" v="9"/>
        <pc:sldMkLst>
          <pc:docMk/>
          <pc:sldMk cId="1373165753" sldId="260"/>
        </pc:sldMkLst>
      </pc:sldChg>
      <pc:sldChg chg="new">
        <pc:chgData name="Kerry Wilson (Staff - The Queen Elizabeth Academy)" userId="S::kerry.wilson@attrust.org.uk::8ad1b8a6-7b60-4162-a93f-e317bd0b1243" providerId="AD" clId="Web-{F7B88580-6B9C-9ED5-FFC8-76801025C43F}" dt="2024-10-15T12:04:04.586" v="4"/>
        <pc:sldMkLst>
          <pc:docMk/>
          <pc:sldMk cId="3032088825" sldId="261"/>
        </pc:sldMkLst>
      </pc:sldChg>
      <pc:sldChg chg="add">
        <pc:chgData name="Kerry Wilson (Staff - The Queen Elizabeth Academy)" userId="S::kerry.wilson@attrust.org.uk::8ad1b8a6-7b60-4162-a93f-e317bd0b1243" providerId="AD" clId="Web-{F7B88580-6B9C-9ED5-FFC8-76801025C43F}" dt="2024-10-15T12:04:22.306" v="5"/>
        <pc:sldMkLst>
          <pc:docMk/>
          <pc:sldMk cId="1251977910" sldId="262"/>
        </pc:sldMkLst>
      </pc:sldChg>
      <pc:sldChg chg="add">
        <pc:chgData name="Kerry Wilson (Staff - The Queen Elizabeth Academy)" userId="S::kerry.wilson@attrust.org.uk::8ad1b8a6-7b60-4162-a93f-e317bd0b1243" providerId="AD" clId="Web-{F7B88580-6B9C-9ED5-FFC8-76801025C43F}" dt="2024-10-15T12:04:22.306" v="6"/>
        <pc:sldMkLst>
          <pc:docMk/>
          <pc:sldMk cId="42921514" sldId="263"/>
        </pc:sldMkLst>
      </pc:sldChg>
      <pc:sldChg chg="add">
        <pc:chgData name="Kerry Wilson (Staff - The Queen Elizabeth Academy)" userId="S::kerry.wilson@attrust.org.uk::8ad1b8a6-7b60-4162-a93f-e317bd0b1243" providerId="AD" clId="Web-{F7B88580-6B9C-9ED5-FFC8-76801025C43F}" dt="2024-10-15T12:04:22.321" v="7"/>
        <pc:sldMkLst>
          <pc:docMk/>
          <pc:sldMk cId="2539549220" sldId="269"/>
        </pc:sldMkLst>
      </pc:sldChg>
      <pc:sldChg chg="add">
        <pc:chgData name="Kerry Wilson (Staff - The Queen Elizabeth Academy)" userId="S::kerry.wilson@attrust.org.uk::8ad1b8a6-7b60-4162-a93f-e317bd0b1243" providerId="AD" clId="Web-{F7B88580-6B9C-9ED5-FFC8-76801025C43F}" dt="2024-10-15T12:04:22.321" v="8"/>
        <pc:sldMkLst>
          <pc:docMk/>
          <pc:sldMk cId="2807044024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5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5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7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6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5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2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2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6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3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5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5C9D-A2EC-8EA6-3025-11614638A6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650">
                <a:ea typeface="Calibri Light"/>
                <a:cs typeface="Calibri Light"/>
              </a:rPr>
              <a:t>GCSE PE Term 2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5FC6C-8803-5481-49C3-661F52727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450">
                <a:ea typeface="Calibri"/>
                <a:cs typeface="Calibri"/>
              </a:rPr>
              <a:t>Year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3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diagram of a performance&#10;&#10;Description automatically generated">
            <a:extLst>
              <a:ext uri="{FF2B5EF4-FFF2-40B4-BE49-F238E27FC236}">
                <a16:creationId xmlns:a16="http://schemas.microsoft.com/office/drawing/2014/main" id="{BC314E68-F18B-F434-70F0-8ECAF06E5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7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eedback chart&#10;&#10;Description automatically generated">
            <a:extLst>
              <a:ext uri="{FF2B5EF4-FFF2-40B4-BE49-F238E27FC236}">
                <a16:creationId xmlns:a16="http://schemas.microsoft.com/office/drawing/2014/main" id="{210135F6-A0A4-669A-C945-22A222B27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D1E07-F466-B602-1718-4F20E2748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kill&#10;&#10;Description automatically generated with medium confidence">
            <a:extLst>
              <a:ext uri="{FF2B5EF4-FFF2-40B4-BE49-F238E27FC236}">
                <a16:creationId xmlns:a16="http://schemas.microsoft.com/office/drawing/2014/main" id="{22690603-0F80-7A63-4F89-3136422BF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4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8C0D9-87B4-B3DF-5638-1438E1704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medical information&#10;&#10;Description automatically generated">
            <a:extLst>
              <a:ext uri="{FF2B5EF4-FFF2-40B4-BE49-F238E27FC236}">
                <a16:creationId xmlns:a16="http://schemas.microsoft.com/office/drawing/2014/main" id="{649B676A-9C8C-8B0D-2E2F-5391B5592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44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A4 Paper (210x297 mm)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GCSE PE Term 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2023-06-26T08:17:35Z</dcterms:created>
  <dcterms:modified xsi:type="dcterms:W3CDTF">2024-10-15T12:05:40Z</dcterms:modified>
</cp:coreProperties>
</file>