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  <a:srgbClr val="FFCC66"/>
    <a:srgbClr val="FF99CC"/>
    <a:srgbClr val="E13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5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8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1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4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9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1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2CB9C-6A5D-4664-A244-A470A4EAEB1D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A1D9C-B1B7-4D64-A589-7FDD70EE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5A781-B254-D17D-B3A9-A71C7B988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11325-35D1-60F8-42B6-38C0726CAF7B}"/>
              </a:ext>
            </a:extLst>
          </p:cNvPr>
          <p:cNvSpPr txBox="1"/>
          <p:nvPr/>
        </p:nvSpPr>
        <p:spPr>
          <a:xfrm>
            <a:off x="1045028" y="48987"/>
            <a:ext cx="476794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Module 2 - Viajes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F88BF-5E96-790F-5FF2-8EE3C6A7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8" y="992736"/>
            <a:ext cx="6687442" cy="102065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A5C85E-FD21-0831-AF7A-BD11807D66DD}"/>
              </a:ext>
            </a:extLst>
          </p:cNvPr>
          <p:cNvGrpSpPr/>
          <p:nvPr/>
        </p:nvGrpSpPr>
        <p:grpSpPr>
          <a:xfrm>
            <a:off x="116656" y="0"/>
            <a:ext cx="6624688" cy="937463"/>
            <a:chOff x="116656" y="0"/>
            <a:chExt cx="6624688" cy="937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34A379-64ED-952B-B0AB-5A0BDE13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656" y="0"/>
              <a:ext cx="683443" cy="8884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B4955B-B1E2-7B9C-7F8E-40E738D8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7901" y="48987"/>
              <a:ext cx="683443" cy="88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3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B41AA-DFF1-8287-6EDC-C8A02EA3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079271-3A07-89F3-9ED8-011F043579B2}"/>
              </a:ext>
            </a:extLst>
          </p:cNvPr>
          <p:cNvSpPr txBox="1"/>
          <p:nvPr/>
        </p:nvSpPr>
        <p:spPr>
          <a:xfrm>
            <a:off x="1045028" y="48987"/>
            <a:ext cx="476794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Module 2 - Viajes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FD2DC-F205-83F7-ABD0-358FA03D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6" y="1069697"/>
            <a:ext cx="6656687" cy="104256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1F3D63-18A6-E590-5DF3-D7853418A014}"/>
              </a:ext>
            </a:extLst>
          </p:cNvPr>
          <p:cNvGrpSpPr/>
          <p:nvPr/>
        </p:nvGrpSpPr>
        <p:grpSpPr>
          <a:xfrm>
            <a:off x="116656" y="0"/>
            <a:ext cx="6624688" cy="937463"/>
            <a:chOff x="116656" y="0"/>
            <a:chExt cx="6624688" cy="937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92CA8F-B47C-D427-7D4A-DA4E0380A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656" y="0"/>
              <a:ext cx="683443" cy="8884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B0C8CF-6C99-8B27-7D43-FAE6C2CC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7901" y="48987"/>
              <a:ext cx="683443" cy="88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0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Harris (Staff - The Queen Elizabeth Academy)</dc:creator>
  <cp:lastModifiedBy>Naomi Harris (Staff - The Queen Elizabeth Academy)</cp:lastModifiedBy>
  <cp:revision>3</cp:revision>
  <dcterms:created xsi:type="dcterms:W3CDTF">2025-07-08T11:47:56Z</dcterms:created>
  <dcterms:modified xsi:type="dcterms:W3CDTF">2025-07-08T14:09:28Z</dcterms:modified>
</cp:coreProperties>
</file>