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  <p:sldMasterId id="2147483671" r:id="rId5"/>
  </p:sldMasterIdLst>
  <p:notesMasterIdLst>
    <p:notesMasterId r:id="rId8"/>
  </p:notesMasterIdLst>
  <p:sldIdLst>
    <p:sldId id="256" r:id="rId6"/>
    <p:sldId id="257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9330C-9976-F3AB-2F56-E755D7B64773}" v="2" dt="2023-07-12T15:26:57.413"/>
    <p1510:client id="{70FD456A-7E4C-F635-3979-2FAF68C637B7}" v="2" dt="2023-07-04T11:18:46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36cc394cc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a36cc394cc_0_94:notes"/>
          <p:cNvSpPr txBox="1">
            <a:spLocks noGrp="1"/>
          </p:cNvSpPr>
          <p:nvPr>
            <p:ph type="body" idx="1"/>
          </p:nvPr>
        </p:nvSpPr>
        <p:spPr>
          <a:xfrm>
            <a:off x="685800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ga36cc394cc_0_94:notes"/>
          <p:cNvSpPr txBox="1">
            <a:spLocks noGrp="1"/>
          </p:cNvSpPr>
          <p:nvPr>
            <p:ph type="sldNum" idx="12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366e6c5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a366e6c5b9_0_0:notes"/>
          <p:cNvSpPr txBox="1">
            <a:spLocks noGrp="1"/>
          </p:cNvSpPr>
          <p:nvPr>
            <p:ph type="body" idx="1"/>
          </p:nvPr>
        </p:nvSpPr>
        <p:spPr>
          <a:xfrm>
            <a:off x="685800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ga366e6c5b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alibri"/>
              <a:buNone/>
              <a:defRPr sz="5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alibri"/>
              <a:buNone/>
              <a:defRPr sz="5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623888" y="3442099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629841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70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3pPr>
            <a:lvl4pPr marL="1828800" lvl="3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marL="2286000" lvl="4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marL="2743200" lvl="5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70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301" y="-942432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51" y="1467543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476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marL="914400" lvl="1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marL="137160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1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9125" tIns="39550" rIns="79125" bIns="39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/>
        </p:nvSpPr>
        <p:spPr>
          <a:xfrm>
            <a:off x="0" y="0"/>
            <a:ext cx="9144000" cy="2760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MFL FRENCH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Year 7 – </a:t>
            </a:r>
            <a:r>
              <a:rPr lang="en-GB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Organiser 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Autumn 1 and 2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5"/>
          <p:cNvSpPr/>
          <p:nvPr/>
        </p:nvSpPr>
        <p:spPr>
          <a:xfrm>
            <a:off x="114825" y="344600"/>
            <a:ext cx="1896000" cy="31221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Salu</a:t>
            </a: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tations -</a:t>
            </a:r>
            <a:r>
              <a:rPr lang="en-GB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1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Greetings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Bonjour   -Hello     Salut    -Hi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Bonsoir   -Good evening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Bonne nuit    - Good night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Au revoir    - Goodbye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à toute à l’heure   -See you later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à plus (tard)   - See you (later)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Comment t’appelles-tu ? - 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What’s your name?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Je m’appelle… My name is…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(Comment) ça va ?   - How are you?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ça va bien -  I’m good  Bof !   -  Meh!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Pas mal    - Not bad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Comme si, comme ça   - So so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non, ça ne va pas -  Not great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ça va mal !   - Awful!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Comment ça s’écrit ?  - How do you spell?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ça s’écrit….   - It’s spelt….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5"/>
          <p:cNvSpPr/>
          <p:nvPr/>
        </p:nvSpPr>
        <p:spPr>
          <a:xfrm>
            <a:off x="2551925" y="2933300"/>
            <a:ext cx="2368500" cy="20421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Dates et l’âge	Dates and age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Quelle est la date? What's the date?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Quelle est la date de ton anniversaire 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When is your birthday?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mon anniversaire c’est le…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My birthday is the….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Janvier  January       Juillet  July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Février  February    Août  August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Mars  March     Septembre  September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Avril  April    Octobre  October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Mai  May     Novembre  November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Juin  June    Décembre  December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7719600" y="268400"/>
            <a:ext cx="1424400" cy="47988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 un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 d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eux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 tr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ois 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quatre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 cin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 s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ix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 s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huit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 n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euf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 di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on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</a:t>
            </a: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 dou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 tre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quatorze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 quin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seixe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dix-sept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dix-huit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 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dix-neuf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vingt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 vingt-et-un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 Vingt deux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 Vingt trois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Vingt quatre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Vingt cinq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Vingt six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Vingt sept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 Vingt huit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 Vingt neuf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Trente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 Trente et un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Quel âge as-tu ? How old are you?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J’ai </a:t>
            </a:r>
            <a:r>
              <a:rPr lang="en-GB" sz="9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onze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ans I am </a:t>
            </a:r>
            <a:r>
              <a:rPr lang="en-GB" sz="9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eleven</a:t>
            </a: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years old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5"/>
          <p:cNvSpPr/>
          <p:nvPr/>
        </p:nvSpPr>
        <p:spPr>
          <a:xfrm>
            <a:off x="4987925" y="2881100"/>
            <a:ext cx="1220700" cy="21465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couleurs - Colours</a:t>
            </a:r>
            <a:endParaRPr sz="9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Quelle couleur est-il 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What colour is it?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Blanc  white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Jaune  yellow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Orange  orange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Marron  brown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Rouge  red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Rose  pink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Bleu  blue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Vert  green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Gris  grey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Noir  black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83625" y="3535300"/>
            <a:ext cx="2435100" cy="15234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Hobbies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Qu’est-ce que tu aimes?   What do you like?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foot  football              la danse  dancing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rugby   rugby              la musique   music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tennis   tennis          la gymnastique gymnastics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vélo   cycling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skate  skateboarding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 judo   judo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les jeux vidéo  video games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2049" y="-1"/>
            <a:ext cx="4317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5"/>
          <p:cNvSpPr/>
          <p:nvPr/>
        </p:nvSpPr>
        <p:spPr>
          <a:xfrm>
            <a:off x="6243425" y="268400"/>
            <a:ext cx="1465800" cy="36717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animaux - Animals</a:t>
            </a:r>
            <a:endParaRPr sz="9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As-tu un animal ? Do you have a pet?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oui, j’ai…  yes, I have…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non, je n’ai pas d’animal 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no, I don’t have a pet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J'avais   I used to have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je voudrais…   I would like…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chien  a dog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chat  a cat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cheval  a horse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rat  a rat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cochon d’Inde  a guinea-pig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poisson  a fish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lapin  a rabbit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hamster  a hamster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oiseau  a bird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 serpent  a snake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une araignée  a spider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une tortue  a tortoise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une souris  a mouse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8" name="Google Shape;138;p25"/>
          <p:cNvGrpSpPr/>
          <p:nvPr/>
        </p:nvGrpSpPr>
        <p:grpSpPr>
          <a:xfrm>
            <a:off x="2041078" y="497000"/>
            <a:ext cx="2982132" cy="2306201"/>
            <a:chOff x="2060377" y="512646"/>
            <a:chExt cx="2942700" cy="2858100"/>
          </a:xfrm>
        </p:grpSpPr>
        <p:sp>
          <p:nvSpPr>
            <p:cNvPr id="139" name="Google Shape;139;p25"/>
            <p:cNvSpPr/>
            <p:nvPr/>
          </p:nvSpPr>
          <p:spPr>
            <a:xfrm>
              <a:off x="2060377" y="512646"/>
              <a:ext cx="2942700" cy="2858100"/>
            </a:xfrm>
            <a:prstGeom prst="rect">
              <a:avLst/>
            </a:prstGeom>
            <a:noFill/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9125" tIns="39550" rIns="79125" bIns="395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GB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Mon sac à dos/Ma salle de class- My bag/My classroom 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Dans mon sac In my bag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il y a there is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J'ai  I have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agenda a diary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sac a bag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stylo a pen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livre a textbook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cahier an exercise book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crayon a pencil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classeur  a folder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portable  a mobile phone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 porte-monnaie  a wallet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une trousse  a pencil case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5"/>
            <p:cNvSpPr txBox="1"/>
            <p:nvPr/>
          </p:nvSpPr>
          <p:spPr>
            <a:xfrm>
              <a:off x="3373728" y="606926"/>
              <a:ext cx="1510800" cy="21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une gomme  a rubber</a:t>
              </a:r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une calculatrice  a calculator</a:t>
              </a:r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une règle  a ruler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La Salle de Classe  Classroom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la chaise  the chair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la fenêtre  the window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le bureau  the desk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la porte  the door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le professeur  the teacher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la table  the table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le tableau  the whiteboard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L’ordinateur  the computer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>
                  <a:latin typeface="Calibri"/>
                  <a:ea typeface="Calibri"/>
                  <a:cs typeface="Calibri"/>
                  <a:sym typeface="Calibri"/>
                </a:rPr>
                <a:t>les élèves  the pupils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1" name="Google Shape;14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-1"/>
            <a:ext cx="4317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5"/>
          <p:cNvSpPr txBox="1"/>
          <p:nvPr/>
        </p:nvSpPr>
        <p:spPr>
          <a:xfrm>
            <a:off x="5039000" y="736600"/>
            <a:ext cx="1155300" cy="1683900"/>
          </a:xfrm>
          <a:prstGeom prst="rect">
            <a:avLst/>
          </a:prstGeom>
          <a:noFill/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latin typeface="Calibri"/>
                <a:ea typeface="Calibri"/>
                <a:cs typeface="Calibri"/>
                <a:sym typeface="Calibri"/>
              </a:rPr>
              <a:t>Days of the week</a:t>
            </a:r>
            <a:endParaRPr sz="9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Lundi  Monday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Mardi  Tuesday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Mercredi  Wednesday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Jeudi  Thursday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Vendredi  Friday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Samedi  Saturday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Dimanche  Sunday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6276125" y="4018575"/>
            <a:ext cx="1424400" cy="10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Opinions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J’aime  -I like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Je n’aime pas - I don’t like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Je déteste - I hate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Je préfère - I prefer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latin typeface="Calibri"/>
                <a:ea typeface="Calibri"/>
                <a:cs typeface="Calibri"/>
                <a:sym typeface="Calibri"/>
              </a:rPr>
              <a:t>Parce que c’est - Because it is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/>
          <p:nvPr/>
        </p:nvSpPr>
        <p:spPr>
          <a:xfrm>
            <a:off x="0" y="0"/>
            <a:ext cx="9144000" cy="2760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lvl="0" algn="ctr">
              <a:buSzPts val="1600"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MFL FRENCH – Year 7 – 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Organiser Autumn 1 and 2</a:t>
            </a:r>
            <a:endParaRPr lang="en-GB" sz="1100" dirty="0"/>
          </a:p>
        </p:txBody>
      </p:sp>
      <p:sp>
        <p:nvSpPr>
          <p:cNvPr id="150" name="Google Shape;150;p26"/>
          <p:cNvSpPr/>
          <p:nvPr/>
        </p:nvSpPr>
        <p:spPr>
          <a:xfrm>
            <a:off x="114825" y="344600"/>
            <a:ext cx="1896000" cy="47988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famille - Family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mes parents  - my parents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 père  - a father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une mère  - a mother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 frère  - a brother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une sœur  - a sister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mes grands-parents -mygrandparents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 grand-père - a grandfather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une grand-mère - a  grandmother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 oncle - an uncle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une tante - an aunt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 cousin - a cousin (m)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une cousine  - a cousin (f)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qui s'appelle…  - who is called…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qui s'appellent…  - who are called…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il s'appelle  - he is called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elle s'appelle -  she is called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il/elle a </a:t>
            </a:r>
            <a:r>
              <a:rPr lang="en-GB" sz="1100" u="sng">
                <a:latin typeface="Calibri"/>
                <a:ea typeface="Calibri"/>
                <a:cs typeface="Calibri"/>
                <a:sym typeface="Calibri"/>
              </a:rPr>
              <a:t>vingt</a:t>
            </a: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 ans - he/she is </a:t>
            </a:r>
            <a:r>
              <a:rPr lang="en-GB" sz="1100" u="sng">
                <a:latin typeface="Calibri"/>
                <a:ea typeface="Calibri"/>
                <a:cs typeface="Calibri"/>
                <a:sym typeface="Calibri"/>
              </a:rPr>
              <a:t>twenty</a:t>
            </a:r>
            <a:endParaRPr sz="1100" u="sng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ils/elles ont </a:t>
            </a:r>
            <a:r>
              <a:rPr lang="en-GB" sz="1100" u="sng">
                <a:latin typeface="Calibri"/>
                <a:ea typeface="Calibri"/>
                <a:cs typeface="Calibri"/>
                <a:sym typeface="Calibri"/>
              </a:rPr>
              <a:t>treize  ans - </a:t>
            </a:r>
            <a:r>
              <a:rPr lang="en-GB" sz="1100">
                <a:latin typeface="Calibri"/>
                <a:ea typeface="Calibri"/>
                <a:cs typeface="Calibri"/>
                <a:sym typeface="Calibri"/>
              </a:rPr>
              <a:t>they are </a:t>
            </a:r>
            <a:r>
              <a:rPr lang="en-GB" sz="1100" u="sng">
                <a:latin typeface="Calibri"/>
                <a:ea typeface="Calibri"/>
                <a:cs typeface="Calibri"/>
                <a:sym typeface="Calibri"/>
              </a:rPr>
              <a:t>thirteen</a:t>
            </a:r>
            <a:endParaRPr sz="1100" u="sng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2049" y="-1"/>
            <a:ext cx="4317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6"/>
          <p:cNvSpPr/>
          <p:nvPr/>
        </p:nvSpPr>
        <p:spPr>
          <a:xfrm>
            <a:off x="4588550" y="344600"/>
            <a:ext cx="2021400" cy="45408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6"/>
          <p:cNvSpPr/>
          <p:nvPr/>
        </p:nvSpPr>
        <p:spPr>
          <a:xfrm>
            <a:off x="2102538" y="371150"/>
            <a:ext cx="2394300" cy="45933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9125" tIns="39550" rIns="79125" bIns="395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latin typeface="Calibri"/>
                <a:ea typeface="Calibri"/>
                <a:cs typeface="Calibri"/>
                <a:sym typeface="Calibri"/>
              </a:rPr>
              <a:t>Tu es comment? – What are you like?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suis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I am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je ne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suis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pas – I’m not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Amusant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(e) – funny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Arrogant(e) – arrogant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Bavarde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talkative/chatty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Fort(e) – strong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Grand(e) – big/tall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Intelligent(e) – intelligent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Méchant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(e) – nasty/bad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Patient(e) – patient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Petit(e) – small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Timide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shy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05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J’ai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I have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Il/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elle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a – he/she has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Mon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ami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(e) a –my friend has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yeux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bleus/verts/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gris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/marron – blue/green/grey/marron eyes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J’ai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les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cheveux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…. – I have…hair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longs/courts – long/short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Mi-longs – mid-length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Frisés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raides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curly/straight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blonds/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bruns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/noirs/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rouz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GB" sz="1050" dirty="0" err="1">
                <a:latin typeface="Calibri"/>
                <a:ea typeface="Calibri"/>
                <a:cs typeface="Calibri"/>
                <a:sym typeface="Calibri"/>
              </a:rPr>
              <a:t>blnd</a:t>
            </a:r>
            <a:r>
              <a:rPr lang="en-GB" sz="1050" dirty="0">
                <a:latin typeface="Calibri"/>
                <a:ea typeface="Calibri"/>
                <a:cs typeface="Calibri"/>
                <a:sym typeface="Calibri"/>
              </a:rPr>
              <a:t>/brown/black/red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5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05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-77851"/>
            <a:ext cx="431700" cy="43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6"/>
          <p:cNvSpPr txBox="1"/>
          <p:nvPr/>
        </p:nvSpPr>
        <p:spPr>
          <a:xfrm>
            <a:off x="6669449" y="2119956"/>
            <a:ext cx="2394300" cy="2363100"/>
          </a:xfrm>
          <a:prstGeom prst="rect">
            <a:avLst/>
          </a:prstGeom>
          <a:noFill/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latin typeface="Calibri"/>
                <a:ea typeface="Calibri"/>
                <a:cs typeface="Calibri"/>
                <a:sym typeface="Calibri"/>
              </a:rPr>
              <a:t>Weather </a:t>
            </a:r>
            <a:endParaRPr sz="10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Quel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temps fait-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?  What is the weather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like?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fait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chaud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hot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fait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froid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cold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y a du soleil  it is sunny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y a du vent  it is windy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y a du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brouillard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foggy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y a des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orages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stormy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y a des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nuages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cloudy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pleut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raining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neige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snowing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gèle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it is freezing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9B9C51-FDDC-44E2-9491-5529A69AEDD0}"/>
              </a:ext>
            </a:extLst>
          </p:cNvPr>
          <p:cNvSpPr/>
          <p:nvPr/>
        </p:nvSpPr>
        <p:spPr>
          <a:xfrm>
            <a:off x="4615675" y="353849"/>
            <a:ext cx="1914024" cy="4129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000" b="1" dirty="0">
                <a:latin typeface="Calibri"/>
                <a:ea typeface="Calibri"/>
                <a:cs typeface="Calibri"/>
                <a:sym typeface="Calibri"/>
              </a:rPr>
              <a:t>Countries/nationalities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l’Angleterre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(f)  England 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anglais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(e)  English</a:t>
            </a: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Belgique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Belgium  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écossais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(e)  Scottish 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l’Écosse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(f)  Scotland 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français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(e)  French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l’Espagne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(f)  Spain  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gallois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(e) Welsh</a:t>
            </a: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la France 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France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irlandais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(e)  Irish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l’Irlande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(f)  Ireland</a:t>
            </a: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le Luxembourg 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Luxembourg</a:t>
            </a:r>
            <a:endParaRPr lang="en-GB" sz="1000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le Pays de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Galles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Wales</a:t>
            </a:r>
          </a:p>
          <a:p>
            <a:pPr lvl="0">
              <a:lnSpc>
                <a:spcPct val="115000"/>
              </a:lnSpc>
            </a:pPr>
            <a:endParaRPr lang="en-GB" sz="1000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suis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I am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tu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es  you are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elle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est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 he/she is</a:t>
            </a:r>
          </a:p>
          <a:p>
            <a:pPr lvl="0">
              <a:lnSpc>
                <a:spcPct val="115000"/>
              </a:lnSpc>
            </a:pP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Nous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sommes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– we are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Vous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êtes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– you (plural) are</a:t>
            </a:r>
          </a:p>
          <a:p>
            <a:pPr lvl="0">
              <a:lnSpc>
                <a:spcPct val="115000"/>
              </a:lnSpc>
            </a:pP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Ils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elles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err="1">
                <a:latin typeface="Calibri"/>
                <a:ea typeface="Calibri"/>
                <a:cs typeface="Calibri"/>
                <a:sym typeface="Calibri"/>
              </a:rPr>
              <a:t>sont</a:t>
            </a:r>
            <a:r>
              <a:rPr lang="en-GB" sz="1000" dirty="0">
                <a:latin typeface="Calibri"/>
                <a:ea typeface="Calibri"/>
                <a:cs typeface="Calibri"/>
                <a:sym typeface="Calibri"/>
              </a:rPr>
              <a:t> – they are</a:t>
            </a:r>
          </a:p>
          <a:p>
            <a:pPr lvl="0">
              <a:lnSpc>
                <a:spcPct val="115000"/>
              </a:lnSpc>
            </a:pPr>
            <a:endParaRPr lang="en-GB" sz="1000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15000"/>
              </a:lnSpc>
            </a:pPr>
            <a:endParaRPr lang="en-GB"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7E4E01-81D4-45EB-B9E4-D1CF6C7E4A6E}"/>
              </a:ext>
            </a:extLst>
          </p:cNvPr>
          <p:cNvSpPr txBox="1"/>
          <p:nvPr/>
        </p:nvSpPr>
        <p:spPr>
          <a:xfrm>
            <a:off x="6701650" y="371150"/>
            <a:ext cx="2021400" cy="138499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err="1"/>
              <a:t>Avoir</a:t>
            </a:r>
            <a:r>
              <a:rPr lang="en-GB" sz="1050" dirty="0"/>
              <a:t> – to have</a:t>
            </a:r>
          </a:p>
          <a:p>
            <a:endParaRPr lang="en-GB" sz="1050" dirty="0"/>
          </a:p>
          <a:p>
            <a:r>
              <a:rPr lang="en-GB" sz="1050" dirty="0" err="1"/>
              <a:t>J’ai</a:t>
            </a:r>
            <a:r>
              <a:rPr lang="en-GB" sz="1050" dirty="0"/>
              <a:t> – I have</a:t>
            </a:r>
          </a:p>
          <a:p>
            <a:r>
              <a:rPr lang="en-GB" sz="1050" dirty="0"/>
              <a:t>Tu as – you have</a:t>
            </a:r>
          </a:p>
          <a:p>
            <a:r>
              <a:rPr lang="en-GB" sz="1050" dirty="0"/>
              <a:t>Il/</a:t>
            </a:r>
            <a:r>
              <a:rPr lang="en-GB" sz="1050" dirty="0" err="1"/>
              <a:t>elle</a:t>
            </a:r>
            <a:r>
              <a:rPr lang="en-GB" sz="1050" dirty="0"/>
              <a:t> a – he/she has</a:t>
            </a:r>
          </a:p>
          <a:p>
            <a:r>
              <a:rPr lang="en-GB" sz="1050" dirty="0"/>
              <a:t>Nous </a:t>
            </a:r>
            <a:r>
              <a:rPr lang="en-GB" sz="1050" dirty="0" err="1"/>
              <a:t>avons</a:t>
            </a:r>
            <a:r>
              <a:rPr lang="en-GB" sz="1050" dirty="0"/>
              <a:t> – we have</a:t>
            </a:r>
          </a:p>
          <a:p>
            <a:r>
              <a:rPr lang="en-GB" sz="1050" dirty="0" err="1"/>
              <a:t>Vous</a:t>
            </a:r>
            <a:r>
              <a:rPr lang="en-GB" sz="1050" dirty="0"/>
              <a:t> </a:t>
            </a:r>
            <a:r>
              <a:rPr lang="en-GB" sz="1050" dirty="0" err="1"/>
              <a:t>avez</a:t>
            </a:r>
            <a:r>
              <a:rPr lang="en-GB" sz="1050" dirty="0"/>
              <a:t> – you (plural) have</a:t>
            </a:r>
          </a:p>
          <a:p>
            <a:r>
              <a:rPr lang="en-GB" sz="1050" dirty="0" err="1"/>
              <a:t>Ils</a:t>
            </a:r>
            <a:r>
              <a:rPr lang="en-GB" sz="1050" dirty="0"/>
              <a:t>/ells </a:t>
            </a:r>
            <a:r>
              <a:rPr lang="en-GB" sz="1050" dirty="0" err="1"/>
              <a:t>ont</a:t>
            </a:r>
            <a:r>
              <a:rPr lang="en-GB" sz="1050" dirty="0"/>
              <a:t> – they have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E160AE0BD4E4BBA451F4ECD1B4EAE" ma:contentTypeVersion="10" ma:contentTypeDescription="Create a new document." ma:contentTypeScope="" ma:versionID="562d561f12304d31c9715b2d7e8d9542">
  <xsd:schema xmlns:xsd="http://www.w3.org/2001/XMLSchema" xmlns:xs="http://www.w3.org/2001/XMLSchema" xmlns:p="http://schemas.microsoft.com/office/2006/metadata/properties" xmlns:ns2="96fd9d5c-a5f8-42ef-b792-3bfb7f765933" xmlns:ns3="461e68d1-8622-4d4c-9c45-b2276ded640b" targetNamespace="http://schemas.microsoft.com/office/2006/metadata/properties" ma:root="true" ma:fieldsID="b49cbe5f43e5cce36a32d0db38375dfd" ns2:_="" ns3:_="">
    <xsd:import namespace="96fd9d5c-a5f8-42ef-b792-3bfb7f765933"/>
    <xsd:import namespace="461e68d1-8622-4d4c-9c45-b2276ded64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fd9d5c-a5f8-42ef-b792-3bfb7f765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e68d1-8622-4d4c-9c45-b2276ded64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CA78B3-BCB7-48FA-9D31-042120351A05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461e68d1-8622-4d4c-9c45-b2276ded640b"/>
    <ds:schemaRef ds:uri="96fd9d5c-a5f8-42ef-b792-3bfb7f76593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52FFBF6-253B-457E-97EB-330A782A99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5C718-28A7-4D60-9B54-52175A0BA1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fd9d5c-a5f8-42ef-b792-3bfb7f765933"/>
    <ds:schemaRef ds:uri="461e68d1-8622-4d4c-9c45-b2276ded64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1153</Words>
  <Application>Microsoft Office PowerPoint</Application>
  <PresentationFormat>On-screen Show (16:9)</PresentationFormat>
  <Paragraphs>253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Simple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Harris (Staff – The Queen Elizabeth Academy)</dc:creator>
  <cp:lastModifiedBy>Naomi Harris (Staff - The Queen Elizabeth Academy)</cp:lastModifiedBy>
  <cp:revision>10</cp:revision>
  <dcterms:modified xsi:type="dcterms:W3CDTF">2025-07-08T16:17:13Z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0x010100310E160AE0BD4E4BBA451F4ECD1B4EAE</vt:lpwstr>
  </property>
  <property fmtid="{D5CDD505-2E9C-101B-9397-08002B2CF9AE}" pid="3" name="Order">
    <vt:r8>2800</vt:r8>
  </property>
  <property fmtid="{D5CDD505-2E9C-101B-9397-08002B2CF9AE}" pid="4" name="MediaServiceImageTags">
    <vt:lpwstr/>
  </property>
</Properties>
</file>